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809" autoAdjust="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14710-BE6D-49B2-8CA0-F53BB10BCD21}" type="datetimeFigureOut">
              <a:rPr lang="fr-FR" smtClean="0"/>
              <a:pPr/>
              <a:t>28/12/2017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478A-8707-48A6-B921-7188C1F61A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14710-BE6D-49B2-8CA0-F53BB10BCD21}" type="datetimeFigureOut">
              <a:rPr lang="fr-FR" smtClean="0"/>
              <a:pPr/>
              <a:t>28/12/2017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478A-8707-48A6-B921-7188C1F61A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14710-BE6D-49B2-8CA0-F53BB10BCD21}" type="datetimeFigureOut">
              <a:rPr lang="fr-FR" smtClean="0"/>
              <a:pPr/>
              <a:t>28/12/2017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478A-8707-48A6-B921-7188C1F61A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14710-BE6D-49B2-8CA0-F53BB10BCD21}" type="datetimeFigureOut">
              <a:rPr lang="fr-FR" smtClean="0"/>
              <a:pPr/>
              <a:t>28/12/2017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478A-8707-48A6-B921-7188C1F61A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14710-BE6D-49B2-8CA0-F53BB10BCD21}" type="datetimeFigureOut">
              <a:rPr lang="fr-FR" smtClean="0"/>
              <a:pPr/>
              <a:t>28/12/2017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478A-8707-48A6-B921-7188C1F61A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14710-BE6D-49B2-8CA0-F53BB10BCD21}" type="datetimeFigureOut">
              <a:rPr lang="fr-FR" smtClean="0"/>
              <a:pPr/>
              <a:t>28/12/2017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478A-8707-48A6-B921-7188C1F61A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14710-BE6D-49B2-8CA0-F53BB10BCD21}" type="datetimeFigureOut">
              <a:rPr lang="fr-FR" smtClean="0"/>
              <a:pPr/>
              <a:t>28/12/2017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478A-8707-48A6-B921-7188C1F61A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14710-BE6D-49B2-8CA0-F53BB10BCD21}" type="datetimeFigureOut">
              <a:rPr lang="fr-FR" smtClean="0"/>
              <a:pPr/>
              <a:t>28/12/2017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478A-8707-48A6-B921-7188C1F61A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14710-BE6D-49B2-8CA0-F53BB10BCD21}" type="datetimeFigureOut">
              <a:rPr lang="fr-FR" smtClean="0"/>
              <a:pPr/>
              <a:t>28/12/2017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478A-8707-48A6-B921-7188C1F61A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14710-BE6D-49B2-8CA0-F53BB10BCD21}" type="datetimeFigureOut">
              <a:rPr lang="fr-FR" smtClean="0"/>
              <a:pPr/>
              <a:t>28/12/2017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478A-8707-48A6-B921-7188C1F61A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14710-BE6D-49B2-8CA0-F53BB10BCD21}" type="datetimeFigureOut">
              <a:rPr lang="fr-FR" smtClean="0"/>
              <a:pPr/>
              <a:t>28/12/2017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478A-8707-48A6-B921-7188C1F61A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14710-BE6D-49B2-8CA0-F53BB10BCD21}" type="datetimeFigureOut">
              <a:rPr lang="fr-FR" smtClean="0"/>
              <a:pPr/>
              <a:t>28/12/2017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478A-8707-48A6-B921-7188C1F61A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  <a:t>Kermesse 2017</a:t>
            </a:r>
            <a:endParaRPr lang="fr-FR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6" name="Espace réservé du contenu 5" descr="IMG_92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IMG_92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857232"/>
            <a:ext cx="4038600" cy="2692400"/>
          </a:xfrm>
        </p:spPr>
      </p:pic>
      <p:pic>
        <p:nvPicPr>
          <p:cNvPr id="8" name="Espace réservé du contenu 7" descr="IMG_92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IMG_92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071546"/>
            <a:ext cx="4038600" cy="2692400"/>
          </a:xfrm>
        </p:spPr>
      </p:pic>
      <p:pic>
        <p:nvPicPr>
          <p:cNvPr id="8" name="Espace réservé du contenu 7" descr="IMG_92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_92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Espace réservé du contenu 5" descr="IMG_92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928670"/>
            <a:ext cx="4038600" cy="2692400"/>
          </a:xfrm>
        </p:spPr>
      </p:pic>
    </p:spTree>
  </p:cSld>
  <p:clrMapOvr>
    <a:masterClrMapping/>
  </p:clrMapOvr>
  <p:transition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IMG_92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785794"/>
            <a:ext cx="6788945" cy="4525963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fr-FR" sz="40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fr-FR" sz="4000" dirty="0" smtClean="0">
                <a:solidFill>
                  <a:srgbClr val="002060"/>
                </a:solidFill>
                <a:latin typeface="Comic Sans MS" pitchFamily="66" charset="0"/>
              </a:rPr>
              <a:t>PS/CE1 </a:t>
            </a:r>
            <a:r>
              <a:rPr lang="fr-FR" sz="4000" dirty="0">
                <a:solidFill>
                  <a:srgbClr val="002060"/>
                </a:solidFill>
                <a:latin typeface="Comic Sans MS" pitchFamily="66" charset="0"/>
              </a:rPr>
              <a:t>« L’aventurier Bob Morane »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9" name="Espace réservé du contenu 8" descr="IMG_93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_93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Espace réservé du contenu 5" descr="IMG_93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714356"/>
            <a:ext cx="4038600" cy="2692400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  <a:t>MS/CE2</a:t>
            </a:r>
            <a:r>
              <a:rPr lang="fr-FR" dirty="0">
                <a:solidFill>
                  <a:srgbClr val="002060"/>
                </a:solidFill>
                <a:latin typeface="Comic Sans MS" pitchFamily="66" charset="0"/>
              </a:rPr>
              <a:t> : « Cars »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6" name="Espace réservé du contenu 5" descr="IMG_9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_93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285860"/>
            <a:ext cx="4038600" cy="2692400"/>
          </a:xfrm>
        </p:spPr>
      </p:pic>
      <p:pic>
        <p:nvPicPr>
          <p:cNvPr id="6" name="Espace réservé du contenu 5" descr="IMG_93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500438"/>
            <a:ext cx="4038600" cy="2692400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  <a:t>GS/CP : Robin des bois</a:t>
            </a:r>
            <a:b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</a:br>
            <a:endParaRPr lang="fr-FR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7" name="Espace réservé du contenu 6" descr="IMG_93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_93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857232"/>
            <a:ext cx="4038600" cy="2692400"/>
          </a:xfrm>
        </p:spPr>
      </p:pic>
      <p:pic>
        <p:nvPicPr>
          <p:cNvPr id="6" name="Espace réservé du contenu 5" descr="IMG_93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  <a:t>PS/MS </a:t>
            </a:r>
            <a:r>
              <a:rPr lang="fr-FR" dirty="0">
                <a:solidFill>
                  <a:srgbClr val="002060"/>
                </a:solidFill>
                <a:latin typeface="Comic Sans MS" pitchFamily="66" charset="0"/>
              </a:rPr>
              <a:t>« </a:t>
            </a:r>
            <a:r>
              <a:rPr lang="fr-FR" dirty="0" err="1">
                <a:solidFill>
                  <a:srgbClr val="002060"/>
                </a:solidFill>
                <a:latin typeface="Comic Sans MS" pitchFamily="66" charset="0"/>
              </a:rPr>
              <a:t>Vaïna</a:t>
            </a:r>
            <a:r>
              <a:rPr lang="fr-FR" dirty="0">
                <a:solidFill>
                  <a:srgbClr val="002060"/>
                </a:solidFill>
                <a:latin typeface="Comic Sans MS" pitchFamily="66" charset="0"/>
              </a:rPr>
              <a:t> »</a:t>
            </a:r>
            <a:br>
              <a:rPr lang="fr-FR" dirty="0">
                <a:solidFill>
                  <a:srgbClr val="002060"/>
                </a:solidFill>
                <a:latin typeface="Comic Sans MS" pitchFamily="66" charset="0"/>
              </a:rPr>
            </a:br>
            <a:endParaRPr lang="fr-FR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6" name="Espace réservé du contenu 5" descr="IMG_92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_9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357166"/>
            <a:ext cx="6788945" cy="4525963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fr-FR" sz="40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fr-FR" sz="4000" dirty="0" smtClean="0">
                <a:solidFill>
                  <a:srgbClr val="002060"/>
                </a:solidFill>
                <a:latin typeface="Comic Sans MS" pitchFamily="66" charset="0"/>
              </a:rPr>
              <a:t>CM1/CM2 : «Retour vers le futur »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7" name="Espace réservé du contenu 6" descr="IMG_93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_93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4038600" cy="2692400"/>
          </a:xfrm>
        </p:spPr>
      </p:pic>
      <p:pic>
        <p:nvPicPr>
          <p:cNvPr id="6" name="Espace réservé du contenu 5" descr="IMG_93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 descr="Kermesse Ecole Notre Dame - Juin 2017 -2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928670"/>
            <a:ext cx="4038600" cy="2692400"/>
          </a:xfrm>
        </p:spPr>
      </p:pic>
      <p:pic>
        <p:nvPicPr>
          <p:cNvPr id="11" name="Espace réservé du contenu 10" descr="Kermesse Ecole Notre Dame - Juin 2017 -2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833"/>
            <a:ext cx="4038600" cy="2692697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Kermesse Ecole Notre Dame - Juin 2017 -2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964" y="1600200"/>
            <a:ext cx="6788072" cy="4525963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  <a:t>Danse des enseignants!</a:t>
            </a:r>
            <a:endParaRPr lang="fr-FR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5" name="Espace réservé du contenu 4" descr="IMG_93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3876" y="1714488"/>
            <a:ext cx="4038600" cy="2692400"/>
          </a:xfrm>
        </p:spPr>
      </p:pic>
      <p:pic>
        <p:nvPicPr>
          <p:cNvPr id="6" name="Espace réservé du contenu 5" descr="IMG_93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2857496"/>
            <a:ext cx="4038600" cy="2692400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92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  <a:t>GS/CM2 </a:t>
            </a:r>
            <a:r>
              <a:rPr lang="fr-FR" dirty="0">
                <a:solidFill>
                  <a:srgbClr val="002060"/>
                </a:solidFill>
                <a:latin typeface="Comic Sans MS" pitchFamily="66" charset="0"/>
              </a:rPr>
              <a:t>« Western »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 descr="IMG_9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IMG_92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5" y="785794"/>
            <a:ext cx="4607751" cy="3071834"/>
          </a:xfrm>
        </p:spPr>
      </p:pic>
      <p:pic>
        <p:nvPicPr>
          <p:cNvPr id="8" name="Espace réservé du contenu 7" descr="IMG_926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4810" y="3929066"/>
            <a:ext cx="4038600" cy="2692400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>
                <a:solidFill>
                  <a:srgbClr val="002060"/>
                </a:solidFill>
                <a:latin typeface="Comic Sans MS" pitchFamily="66" charset="0"/>
              </a:rPr>
              <a:t>CP/CM1 </a:t>
            </a:r>
            <a:r>
              <a:rPr lang="fr-FR" sz="3600" dirty="0" smtClean="0">
                <a:solidFill>
                  <a:srgbClr val="002060"/>
                </a:solidFill>
                <a:latin typeface="Comic Sans MS" pitchFamily="66" charset="0"/>
              </a:rPr>
              <a:t>«</a:t>
            </a:r>
            <a:r>
              <a:rPr lang="fr-FR" sz="3600" dirty="0">
                <a:solidFill>
                  <a:srgbClr val="002060"/>
                </a:solidFill>
                <a:latin typeface="Comic Sans MS" pitchFamily="66" charset="0"/>
              </a:rPr>
              <a:t> Les trois mousquetaires »</a:t>
            </a:r>
            <a:r>
              <a:rPr lang="fr-FR" sz="3600" dirty="0"/>
              <a:t/>
            </a:r>
            <a:br>
              <a:rPr lang="fr-FR" sz="3600" dirty="0"/>
            </a:br>
            <a:endParaRPr lang="fr-FR" sz="3600" dirty="0"/>
          </a:p>
        </p:txBody>
      </p:sp>
      <p:pic>
        <p:nvPicPr>
          <p:cNvPr id="4" name="Espace réservé du contenu 3" descr="IMG_92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IMG_92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071546"/>
            <a:ext cx="4038600" cy="2692400"/>
          </a:xfrm>
        </p:spPr>
      </p:pic>
      <p:pic>
        <p:nvPicPr>
          <p:cNvPr id="8" name="Espace réservé du contenu 7" descr="IMG_92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IMG_92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928670"/>
            <a:ext cx="6788945" cy="4525963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fr-FR" dirty="0" smtClean="0">
                <a:solidFill>
                  <a:srgbClr val="002060"/>
                </a:solidFill>
                <a:latin typeface="Comic Sans MS" pitchFamily="66" charset="0"/>
              </a:rPr>
              <a:t>CE </a:t>
            </a:r>
            <a:r>
              <a:rPr lang="fr-FR" dirty="0">
                <a:solidFill>
                  <a:srgbClr val="002060"/>
                </a:solidFill>
                <a:latin typeface="Comic Sans MS" pitchFamily="66" charset="0"/>
              </a:rPr>
              <a:t>« Medley de l’aventure »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 descr="IMG_92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</Words>
  <Application>Microsoft Office PowerPoint</Application>
  <PresentationFormat>Affichage à l'écran (4:3)</PresentationFormat>
  <Paragraphs>10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Kermesse 2017</vt:lpstr>
      <vt:lpstr> PS/MS « Vaïna » </vt:lpstr>
      <vt:lpstr>Diapositive 3</vt:lpstr>
      <vt:lpstr> GS/CM2 « Western » </vt:lpstr>
      <vt:lpstr>Diapositive 5</vt:lpstr>
      <vt:lpstr>CP/CM1 « Les trois mousquetaires » </vt:lpstr>
      <vt:lpstr>Diapositive 7</vt:lpstr>
      <vt:lpstr>Diapositive 8</vt:lpstr>
      <vt:lpstr> CE « Medley de l’aventure » </vt:lpstr>
      <vt:lpstr>Diapositive 10</vt:lpstr>
      <vt:lpstr>Diapositive 11</vt:lpstr>
      <vt:lpstr>Diapositive 12</vt:lpstr>
      <vt:lpstr>Diapositive 13</vt:lpstr>
      <vt:lpstr> PS/CE1 « L’aventurier Bob Morane » </vt:lpstr>
      <vt:lpstr>Diapositive 15</vt:lpstr>
      <vt:lpstr>  MS/CE2 : « Cars »  </vt:lpstr>
      <vt:lpstr>Diapositive 17</vt:lpstr>
      <vt:lpstr> GS/CP : Robin des bois </vt:lpstr>
      <vt:lpstr>Diapositive 19</vt:lpstr>
      <vt:lpstr>Diapositive 20</vt:lpstr>
      <vt:lpstr> CM1/CM2 : «Retour vers le futur » </vt:lpstr>
      <vt:lpstr>Diapositive 22</vt:lpstr>
      <vt:lpstr>Diapositive 23</vt:lpstr>
      <vt:lpstr>Diapositive 24</vt:lpstr>
      <vt:lpstr>Danse des enseignants!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Kermesse 2017</dc:title>
  <dc:creator>ndsargecp</dc:creator>
  <cp:lastModifiedBy>ndsargecp</cp:lastModifiedBy>
  <cp:revision>4</cp:revision>
  <dcterms:created xsi:type="dcterms:W3CDTF">2017-12-28T13:28:04Z</dcterms:created>
  <dcterms:modified xsi:type="dcterms:W3CDTF">2017-12-28T14:28:00Z</dcterms:modified>
</cp:coreProperties>
</file>